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yne"/>
      <p:regular r:id="rId17"/>
    </p:embeddedFont>
    <p:embeddedFont>
      <p:font typeface="Syne"/>
      <p:regular r:id="rId18"/>
    </p:embeddedFont>
    <p:embeddedFont>
      <p:font typeface="Overpass Light"/>
      <p:regular r:id="rId19"/>
    </p:embeddedFont>
    <p:embeddedFont>
      <p:font typeface="Overpass Light"/>
      <p:regular r:id="rId20"/>
    </p:embeddedFont>
    <p:embeddedFont>
      <p:font typeface="Overpass Light"/>
      <p:regular r:id="rId21"/>
    </p:embeddedFont>
    <p:embeddedFont>
      <p:font typeface="Overpass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2975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API Logging and Monitoring for Security Events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9625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Robust API logging and monitoring are essential for detecting and responding to security threats in real-time. By tracking key API metrics and leveraging advanced analytics, organizations can proactively safeguard their systems and data.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0199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602753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6003012"/>
            <a:ext cx="106144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by cse c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13584"/>
            <a:ext cx="83793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Conclusion and Next Steps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176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5302687"/>
            <a:ext cx="1327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217676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Holistic Security Approach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6062424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Integrate API logging and monitoring into a broader cybersecurity strategy.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2176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65909" y="5302687"/>
            <a:ext cx="21228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217676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Continuous Improvement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6062424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Regularly review and refine logging and monitoring practices to address evolving threats.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2176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86223" y="5302687"/>
            <a:ext cx="21812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217676"/>
            <a:ext cx="33648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Leverage Automation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5708094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Automate security workflows to improve efficiency and reduce the risk of human error.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32133"/>
            <a:ext cx="83606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Importance of API Security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3622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5121235"/>
            <a:ext cx="1327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036225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Protect Sensitive Data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880973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APIs provide access to critical business information, which must be secured against unauthorized access and misuse.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03622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65909" y="5121235"/>
            <a:ext cx="21228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0362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Prevent Attacks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5526643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APIs can be targeted by various security threats, including injection attacks, authentication vulnerabilities, and DDoS.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03622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86223" y="5121235"/>
            <a:ext cx="21812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036225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Ensure Regulatory Compliance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5880973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Effective API security is often required to meet industry regulations and data privacy standards.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2795"/>
            <a:ext cx="93466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Common API Security Threats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8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Injection Attacks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969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Attackers inject malicious code into API requests to gain unauthorized access or disrupt system functionality.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8550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Authentication Vulnerabilities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402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Weak or improper authentication mechanisms can allow attackers to impersonate legitimate users.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8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DDoS Attacks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969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Overwhelming APIs with excessive traffic can cause service disruptions and denial of service.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954" y="611267"/>
            <a:ext cx="7588091" cy="1389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Benefits of API Logging and Monitoring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7954" y="2334101"/>
            <a:ext cx="3682960" cy="2354699"/>
          </a:xfrm>
          <a:prstGeom prst="roundRect">
            <a:avLst>
              <a:gd name="adj" fmla="val 3965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07864" y="2564011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Threat Detection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07864" y="3044666"/>
            <a:ext cx="3223141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Identify suspicious activities and potential security breaches in real-time.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3204" y="2334101"/>
            <a:ext cx="3682960" cy="2354699"/>
          </a:xfrm>
          <a:prstGeom prst="roundRect">
            <a:avLst>
              <a:gd name="adj" fmla="val 3965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3114" y="2564011"/>
            <a:ext cx="3223141" cy="694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Compliance Reporting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13114" y="3391972"/>
            <a:ext cx="3223141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Generate detailed audit trails to demonstrate adherence to regulatory requirements.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77954" y="4911090"/>
            <a:ext cx="3682960" cy="2710339"/>
          </a:xfrm>
          <a:prstGeom prst="roundRect">
            <a:avLst>
              <a:gd name="adj" fmla="val 3445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07864" y="5141000"/>
            <a:ext cx="3223141" cy="694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Performance Optimization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07864" y="5968960"/>
            <a:ext cx="3223141" cy="1422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Analyze API usage patterns to identify bottlenecks and improve overall system efficiency.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3204" y="4911090"/>
            <a:ext cx="3682960" cy="2710339"/>
          </a:xfrm>
          <a:prstGeom prst="roundRect">
            <a:avLst>
              <a:gd name="adj" fmla="val 3445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913114" y="5141000"/>
            <a:ext cx="2830592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Incident Response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4913114" y="5621655"/>
            <a:ext cx="3223141" cy="1422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Leverage logging and monitoring data to quickly investigate and respond to security incidents.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40036"/>
            <a:ext cx="62980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Key Metrics to Track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28897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Request Volume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573185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Monitor overall API usage and identify anomalies.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21" y="228897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Error Rates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3573185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Detect potential vulnerabilities or system issues.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97943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790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Response Times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3790" y="6263640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Ensure APIs are performing within expected thresholds.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4979432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42021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Security Events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4742021" y="6263640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Identify and investigate potential security threats.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9465" y="880586"/>
            <a:ext cx="7717869" cy="1273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Selecting the Right Logging and Monitoring Solution</a:t>
            </a:r>
            <a:endParaRPr lang="en-US" sz="40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465" y="2459355"/>
            <a:ext cx="1018699" cy="16298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23678" y="2663071"/>
            <a:ext cx="3422809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Comprehensive Visibility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523678" y="3103483"/>
            <a:ext cx="6393656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Ensure the solution provides detailed insights into API traffic, errors, and security events.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465" y="4089202"/>
            <a:ext cx="1018699" cy="16298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3678" y="4292918"/>
            <a:ext cx="2592229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Real-Time Alerting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523678" y="4733330"/>
            <a:ext cx="6393656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Enable fast detection and response to potential security incidents.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465" y="5719048"/>
            <a:ext cx="1018699" cy="16298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23678" y="5922764"/>
            <a:ext cx="3205401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Scalable Infrastructure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523678" y="6363176"/>
            <a:ext cx="6393656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Support high transaction volumes and handle growing data requirements.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Implementing Effective Logging Practices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087041" y="2314932"/>
            <a:ext cx="30480" cy="5309949"/>
          </a:xfrm>
          <a:prstGeom prst="roundRect">
            <a:avLst>
              <a:gd name="adj" fmla="val 303837"/>
            </a:avLst>
          </a:prstGeom>
          <a:solidFill>
            <a:srgbClr val="C3D4CC"/>
          </a:solidFill>
          <a:ln/>
        </p:spPr>
      </p:sp>
      <p:sp>
        <p:nvSpPr>
          <p:cNvPr id="5" name="Shape 2"/>
          <p:cNvSpPr/>
          <p:nvPr/>
        </p:nvSpPr>
        <p:spPr>
          <a:xfrm>
            <a:off x="1319808" y="2795707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C3D4CC"/>
          </a:solidFill>
          <a:ln/>
        </p:spPr>
      </p:sp>
      <p:sp>
        <p:nvSpPr>
          <p:cNvPr id="6" name="Shape 3"/>
          <p:cNvSpPr/>
          <p:nvPr/>
        </p:nvSpPr>
        <p:spPr>
          <a:xfrm>
            <a:off x="854273" y="256293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37749" y="2645569"/>
            <a:ext cx="129064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314932" y="2535317"/>
            <a:ext cx="5075515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Determine Logging Requirements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3149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Identify the critical information needed to support security monitoring and compliance.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19808" y="4639151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C3D4CC"/>
          </a:solidFill>
          <a:ln/>
        </p:spPr>
      </p:sp>
      <p:sp>
        <p:nvSpPr>
          <p:cNvPr id="11" name="Shape 8"/>
          <p:cNvSpPr/>
          <p:nvPr/>
        </p:nvSpPr>
        <p:spPr>
          <a:xfrm>
            <a:off x="854273" y="4406384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99053" y="4489013"/>
            <a:ext cx="206335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2314932" y="4378762"/>
            <a:ext cx="3792141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Centralize Log Collection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3149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Aggregate logs from all API endpoints into a unified repository for analysis.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19808" y="6482596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C3D4CC"/>
          </a:solidFill>
          <a:ln/>
        </p:spPr>
      </p:sp>
      <p:sp>
        <p:nvSpPr>
          <p:cNvPr id="16" name="Shape 13"/>
          <p:cNvSpPr/>
          <p:nvPr/>
        </p:nvSpPr>
        <p:spPr>
          <a:xfrm>
            <a:off x="854273" y="624982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96196" y="6332458"/>
            <a:ext cx="21205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2314932" y="6222206"/>
            <a:ext cx="4160520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Establish Retention Policies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3149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Ensure logs are stored for sufficient duration to meet regulatory and investigative needs.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551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Leveraging Monitoring for Threat Detection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0045"/>
            <a:ext cx="31695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Behavioral Analytics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118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Identify anomalies in API usage patterns that could signal potential security breaches.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170045"/>
            <a:ext cx="36876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Correlation and Alerting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75118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Combine multiple data sources to detect and alert on complex security threats.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170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Threat Hunting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75118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Proactively search for indicators of compromise and uncover hidden security risks.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5778" y="752475"/>
            <a:ext cx="7665244" cy="1320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Integrating with Incident Response Workflows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531173" y="2389703"/>
            <a:ext cx="22860" cy="5087303"/>
          </a:xfrm>
          <a:prstGeom prst="roundRect">
            <a:avLst>
              <a:gd name="adj" fmla="val 388130"/>
            </a:avLst>
          </a:prstGeom>
          <a:solidFill>
            <a:srgbClr val="C3D4CC"/>
          </a:solidFill>
          <a:ln/>
        </p:spPr>
      </p:sp>
      <p:sp>
        <p:nvSpPr>
          <p:cNvPr id="5" name="Shape 2"/>
          <p:cNvSpPr/>
          <p:nvPr/>
        </p:nvSpPr>
        <p:spPr>
          <a:xfrm>
            <a:off x="6757392" y="2853571"/>
            <a:ext cx="739378" cy="22860"/>
          </a:xfrm>
          <a:prstGeom prst="roundRect">
            <a:avLst>
              <a:gd name="adj" fmla="val 388130"/>
            </a:avLst>
          </a:prstGeom>
          <a:solidFill>
            <a:srgbClr val="C3D4CC"/>
          </a:solidFill>
          <a:ln/>
        </p:spPr>
      </p:sp>
      <p:sp>
        <p:nvSpPr>
          <p:cNvPr id="6" name="Shape 3"/>
          <p:cNvSpPr/>
          <p:nvPr/>
        </p:nvSpPr>
        <p:spPr>
          <a:xfrm>
            <a:off x="6304955" y="2627352"/>
            <a:ext cx="475298" cy="475298"/>
          </a:xfrm>
          <a:prstGeom prst="roundRect">
            <a:avLst>
              <a:gd name="adj" fmla="val 18668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80810" y="2706529"/>
            <a:ext cx="123587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704415" y="2600920"/>
            <a:ext cx="2788325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Rapid Investigation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704415" y="3057644"/>
            <a:ext cx="6186607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Leverage logging and monitoring data to quickly identify the scope and impact of incidents.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757392" y="4619744"/>
            <a:ext cx="739378" cy="22860"/>
          </a:xfrm>
          <a:prstGeom prst="roundRect">
            <a:avLst>
              <a:gd name="adj" fmla="val 388130"/>
            </a:avLst>
          </a:prstGeom>
          <a:solidFill>
            <a:srgbClr val="C3D4CC"/>
          </a:solidFill>
          <a:ln/>
        </p:spPr>
      </p:sp>
      <p:sp>
        <p:nvSpPr>
          <p:cNvPr id="11" name="Shape 8"/>
          <p:cNvSpPr/>
          <p:nvPr/>
        </p:nvSpPr>
        <p:spPr>
          <a:xfrm>
            <a:off x="6304955" y="4393525"/>
            <a:ext cx="475298" cy="475298"/>
          </a:xfrm>
          <a:prstGeom prst="roundRect">
            <a:avLst>
              <a:gd name="adj" fmla="val 18668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43663" y="4472702"/>
            <a:ext cx="19776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704415" y="4367093"/>
            <a:ext cx="4096941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Containment and Mitigation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704415" y="4823817"/>
            <a:ext cx="6186607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Use API-specific insights to implement targeted security controls and mitigate threats.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6757392" y="6385917"/>
            <a:ext cx="739378" cy="22860"/>
          </a:xfrm>
          <a:prstGeom prst="roundRect">
            <a:avLst>
              <a:gd name="adj" fmla="val 388130"/>
            </a:avLst>
          </a:prstGeom>
          <a:solidFill>
            <a:srgbClr val="C3D4CC"/>
          </a:solidFill>
          <a:ln/>
        </p:spPr>
      </p:sp>
      <p:sp>
        <p:nvSpPr>
          <p:cNvPr id="16" name="Shape 13"/>
          <p:cNvSpPr/>
          <p:nvPr/>
        </p:nvSpPr>
        <p:spPr>
          <a:xfrm>
            <a:off x="6304955" y="6159698"/>
            <a:ext cx="475298" cy="475298"/>
          </a:xfrm>
          <a:prstGeom prst="roundRect">
            <a:avLst>
              <a:gd name="adj" fmla="val 18668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41043" y="6238875"/>
            <a:ext cx="203121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704415" y="6133267"/>
            <a:ext cx="3786783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Comprehensive Reporting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704415" y="6589990"/>
            <a:ext cx="6186607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Generate detailed incident reports to support root cause analysis and regulatory compliance.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2024-11-03T05:18:56Z</dcterms:created>
  <dcterms:modified xsi:type="dcterms:W3CDTF">2024-11-03T05:18:56Z</dcterms:modified>
</cp:coreProperties>
</file>